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356992"/>
            <a:ext cx="5637010" cy="2592288"/>
          </a:xfrm>
        </p:spPr>
        <p:txBody>
          <a:bodyPr>
            <a:noAutofit/>
          </a:bodyPr>
          <a:lstStyle/>
          <a:p>
            <a:r>
              <a:rPr lang="ru-RU" sz="2400" dirty="0" smtClean="0"/>
              <a:t>Акция: «Будь здоровым! Танцуй!»</a:t>
            </a:r>
          </a:p>
          <a:p>
            <a:r>
              <a:rPr lang="ru-RU" sz="2400" dirty="0" smtClean="0"/>
              <a:t>«СМС дети» отряд «УЛЫБКА»</a:t>
            </a:r>
          </a:p>
          <a:p>
            <a:r>
              <a:rPr lang="ru-RU" sz="2400" dirty="0" smtClean="0"/>
              <a:t>Руководитель: </a:t>
            </a:r>
            <a:r>
              <a:rPr lang="ru-RU" sz="2400" dirty="0" err="1" smtClean="0"/>
              <a:t>Халиуллина</a:t>
            </a:r>
            <a:r>
              <a:rPr lang="ru-RU" sz="2400" dirty="0" smtClean="0"/>
              <a:t> </a:t>
            </a:r>
            <a:r>
              <a:rPr lang="ru-RU" sz="2400" dirty="0" err="1" smtClean="0"/>
              <a:t>Рамзия</a:t>
            </a:r>
            <a:r>
              <a:rPr lang="ru-RU" sz="2400" dirty="0" smtClean="0"/>
              <a:t> </a:t>
            </a:r>
            <a:r>
              <a:rPr lang="ru-RU" sz="2400" dirty="0" err="1"/>
              <a:t>С</a:t>
            </a:r>
            <a:r>
              <a:rPr lang="ru-RU" sz="2400" dirty="0" err="1" smtClean="0"/>
              <a:t>амигулловна</a:t>
            </a:r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92696"/>
            <a:ext cx="7175351" cy="1793167"/>
          </a:xfrm>
        </p:spPr>
        <p:txBody>
          <a:bodyPr/>
          <a:lstStyle/>
          <a:p>
            <a:pPr marL="182880" indent="0">
              <a:buNone/>
            </a:pPr>
            <a:r>
              <a:rPr lang="ru-RU" sz="4000" dirty="0" smtClean="0"/>
              <a:t>МБОУ «</a:t>
            </a:r>
            <a:r>
              <a:rPr lang="ru-RU" sz="4000" dirty="0" err="1" smtClean="0"/>
              <a:t>Степноозерская</a:t>
            </a:r>
            <a:r>
              <a:rPr lang="ru-RU" sz="4000" dirty="0" smtClean="0"/>
              <a:t> ООШ» </a:t>
            </a:r>
            <a:r>
              <a:rPr lang="ru-RU" sz="4000" dirty="0" err="1" smtClean="0"/>
              <a:t>Нурлатского</a:t>
            </a:r>
            <a:r>
              <a:rPr lang="ru-RU" sz="4000" dirty="0" smtClean="0"/>
              <a:t> муниципального района РТ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263783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6827"/>
            <a:ext cx="8064896" cy="6042506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5085184"/>
            <a:ext cx="7910264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/>
              <a:t>Будь здоровым! Танцуй!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8961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РАМЗИЯ\Desktop\IMG_20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7992888" cy="599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2892" y="5171390"/>
            <a:ext cx="7550224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smtClean="0"/>
              <a:t>Будь здоровым! Танцуй!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0524229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40</Words>
  <Application>Microsoft Office PowerPoint</Application>
  <PresentationFormat>Экран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Воздушный поток</vt:lpstr>
      <vt:lpstr>МБОУ «Степноозерская ООШ» Нурлатского муниципального района РТ</vt:lpstr>
      <vt:lpstr>Будь здоровым! Танцуй! </vt:lpstr>
      <vt:lpstr>Будь здоровым! Танцуй!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«Степноозерская ООШ» Нурлатского муниципального района РТ</dc:title>
  <dc:creator>РАМЗИЯ</dc:creator>
  <cp:lastModifiedBy>РАМЗИЯ</cp:lastModifiedBy>
  <cp:revision>1</cp:revision>
  <dcterms:created xsi:type="dcterms:W3CDTF">2018-06-26T06:38:50Z</dcterms:created>
  <dcterms:modified xsi:type="dcterms:W3CDTF">2018-06-26T07:36:31Z</dcterms:modified>
</cp:coreProperties>
</file>